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</p:sldMasterIdLst>
  <p:notesMasterIdLst>
    <p:notesMasterId r:id="rId18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4T07:08:06.4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4T07:08:12.8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40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763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2879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2626665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57236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1016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84921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5992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726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71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16386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17044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27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61E1D84-A6CC-5B59-58FC-B849F12B902A}"/>
                  </a:ext>
                </a:extLst>
              </p14:cNvPr>
              <p14:cNvContentPartPr/>
              <p14:nvPr/>
            </p14:nvContentPartPr>
            <p14:xfrm>
              <a:off x="1107824" y="952621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61E1D84-A6CC-5B59-58FC-B849F12B902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9184" y="94398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4FFDA62-5D4E-1DEB-4C9B-EE425652A53F}"/>
                  </a:ext>
                </a:extLst>
              </p14:cNvPr>
              <p14:cNvContentPartPr/>
              <p14:nvPr/>
            </p14:nvContentPartPr>
            <p14:xfrm>
              <a:off x="1689224" y="1410181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4FFDA62-5D4E-1DEB-4C9B-EE425652A5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80224" y="1401181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013ABFF-52DC-8B24-0A94-87728FFEC6C3}"/>
              </a:ext>
            </a:extLst>
          </p:cNvPr>
          <p:cNvSpPr txBox="1"/>
          <p:nvPr/>
        </p:nvSpPr>
        <p:spPr>
          <a:xfrm>
            <a:off x="1309607" y="906902"/>
            <a:ext cx="6292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u="sng" dirty="0"/>
              <a:t>INTERVIEW </a:t>
            </a:r>
          </a:p>
        </p:txBody>
      </p:sp>
    </p:spTree>
    <p:extLst>
      <p:ext uri="{BB962C8B-B14F-4D97-AF65-F5344CB8AC3E}">
        <p14:creationId xmlns:p14="http://schemas.microsoft.com/office/powerpoint/2010/main" val="221337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67BFE6-876A-B3DB-BF47-4CB88887CF7D}"/>
              </a:ext>
            </a:extLst>
          </p:cNvPr>
          <p:cNvSpPr txBox="1"/>
          <p:nvPr/>
        </p:nvSpPr>
        <p:spPr>
          <a:xfrm>
            <a:off x="1890793" y="1053885"/>
            <a:ext cx="55251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882602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18</TotalTime>
  <Words>17</Words>
  <Application>Microsoft Office PowerPoint</Application>
  <PresentationFormat>On-screen Show (16:9)</PresentationFormat>
  <Paragraphs>16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7</cp:revision>
  <dcterms:created xsi:type="dcterms:W3CDTF">2022-07-14T06:55:03Z</dcterms:created>
  <dcterms:modified xsi:type="dcterms:W3CDTF">2022-07-21T15:34:08Z</dcterms:modified>
</cp:coreProperties>
</file>